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77" r:id="rId2"/>
    <p:sldId id="258" r:id="rId3"/>
    <p:sldId id="271" r:id="rId4"/>
    <p:sldId id="262" r:id="rId5"/>
    <p:sldId id="269" r:id="rId6"/>
    <p:sldId id="263" r:id="rId7"/>
    <p:sldId id="272" r:id="rId8"/>
    <p:sldId id="264" r:id="rId9"/>
    <p:sldId id="273" r:id="rId10"/>
    <p:sldId id="265" r:id="rId11"/>
    <p:sldId id="274" r:id="rId12"/>
    <p:sldId id="266" r:id="rId13"/>
    <p:sldId id="275" r:id="rId14"/>
    <p:sldId id="267" r:id="rId15"/>
    <p:sldId id="276" r:id="rId16"/>
    <p:sldId id="256" r:id="rId17"/>
    <p:sldId id="259" r:id="rId18"/>
    <p:sldId id="260" r:id="rId19"/>
    <p:sldId id="261" r:id="rId20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4D4"/>
    <a:srgbClr val="DB7069"/>
    <a:srgbClr val="A99E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74"/>
    <p:restoredTop sz="94638"/>
  </p:normalViewPr>
  <p:slideViewPr>
    <p:cSldViewPr snapToGrid="0">
      <p:cViewPr>
        <p:scale>
          <a:sx n="89" d="100"/>
          <a:sy n="89" d="100"/>
        </p:scale>
        <p:origin x="1856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98766-7123-CF40-A4AA-85BDFC93692D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43ED4-9BDE-5B4F-BF1D-BD64FD1EE54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58782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PLANES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57069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92113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UDM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8995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78616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UDR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19964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UPF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025886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UPF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74340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UE -&gt; RAN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125387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RAN -&gt; 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413039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Core -&gt; RAN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772851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RAN -&gt; DN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0204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AMF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15815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AMF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1459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SMF SBA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4206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SMF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4975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NRF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0317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NRF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07367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AUSF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97301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AUSF RBA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43ED4-9BDE-5B4F-BF1D-BD64FD1EE54A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4243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69771-3D30-2655-28CD-42C21CE3E7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AC8DA-E400-53F3-89B0-F6E977E0C9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55446-D5D6-DE86-07A3-E364EF83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41208-E134-112A-66B3-E1D93354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251BC-9078-678C-B526-8D4F1286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5344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C92C4-42BB-7712-C1E6-5679433C2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F13080-1DE1-E924-6AFC-18E2012FA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71F88-91BD-4B34-E8D3-293B09E3B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D30A1-7CD5-A680-EA77-25527FE7F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CA4BC-BBFF-6219-1CE1-BDBD2161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2577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26B26E-BD96-E6F5-1855-7E4DBB98B6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897F24-7867-929B-EA23-798D6A6A2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F9CD3-2D3B-E40E-DCD4-F72D28727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4E5FB-15FF-C177-23B3-583972288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9C696-D373-3C02-0A58-2AC040C55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85052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6298-D9D6-EEE3-D8DC-892BEDC3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D5026-E0C7-4A32-D337-C5E01A4E0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4C7FE-6857-0343-5507-BD630B4E4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3F5CC-6C85-80B9-B3AA-97D19C442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0817A-6876-A5EB-FF9E-7977C2F2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6759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3CCBA-AAAF-786A-8D7B-F728BBA82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5E4AC-C470-FAD9-3918-1F41DF0AC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534E0-FC6C-A248-A427-8C71FDA3C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52607-85B1-F17C-C85D-C7972947D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379B6-DC7D-951F-4D34-AB52D7819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42747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BCBD7-7F07-6086-5BEE-20803AE0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EA145-963F-7750-B0A1-5E60A4B77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4A1E16-1263-CA79-62CC-BF9434760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E9E30-3DE0-299A-FE8E-C490BF1C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BE932-0DCF-3E6C-8B6F-B9FDA32A9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23CFF-BE60-0980-171A-66FF91CD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0736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82A51-4F76-0C9E-55A1-ACA4D04BF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BBDA7-AE88-983C-6257-A40F76895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C398F-8AEB-3E2E-EB87-B2BD10D2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549B0-D3F9-1155-3DF9-D62B8CE55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684268-4D43-D654-A345-658E1B77A6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B91AF7-8093-F7AB-AD82-C59C2D026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BBF71-B9A3-C8F2-400D-9E3AEC1C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3BEB8E-98F9-2619-F59B-C24C3BEB4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2680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E4C89-29DA-3ECD-FFFC-1C1ECFDB4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5607E5-739C-85E9-CD1D-06A8AE9E4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77F1DA-90EA-2358-B53A-CD5A66D66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19416-ED2C-58CD-DF8C-07103AC5E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91709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ACD2B3-2BF9-302C-91CB-E3C3F0EE3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94A06-2B14-866E-26B7-1E0473E63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AB033-2EAD-CB31-89F7-25E35D76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451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77A3F-166B-B620-C0BE-66E2E902F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03ADC-EDA8-BC0D-0801-58CFB7427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DF18A2-1456-A377-2A55-1C09C9A38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5CDA9B-232E-869E-559A-323D67324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C4075-1E36-524A-1E40-A31AC4B46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E897F-C744-B866-1C99-055C3162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70823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D271-42B4-4612-6253-B9AE7EA47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4B9D5C-D934-86F5-C107-B2F73D13E3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39243-BB7B-43BA-D569-C39A1EB36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3F8D54-A143-FFA6-2FEC-478D9C366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F3447-A130-6E67-733A-2A2B8E4C3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54CD4-0A70-E230-2D2D-96FED822E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39395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15EA03-897B-0D34-12E7-7405AAAFA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93BA1-9C24-6D95-E523-3EC368913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1CCF0-1437-5AB9-2FB2-DA27FA111B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798C2-AA98-7944-98DC-6657C317D036}" type="datetimeFigureOut">
              <a:rPr lang="en-NL" smtClean="0"/>
              <a:t>29/12/2022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3A1CB-48A8-AA05-6CE7-BA0620646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8C9AF-A1CA-6E02-26E6-022660B99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4CF8B-7AEE-2943-8141-814BDE1425B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51614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8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10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1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54337" t="5686" r="25370" b="68601"/>
          <a:stretch/>
        </p:blipFill>
        <p:spPr>
          <a:xfrm>
            <a:off x="3540251" y="3814175"/>
            <a:ext cx="2402211" cy="3043824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01395A2-E459-B814-857E-E003F99B547A}"/>
              </a:ext>
            </a:extLst>
          </p:cNvPr>
          <p:cNvSpPr txBox="1"/>
          <p:nvPr/>
        </p:nvSpPr>
        <p:spPr>
          <a:xfrm rot="5400000">
            <a:off x="11081078" y="5151421"/>
            <a:ext cx="1438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USER PLANE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3F63D6-FAAE-CAB8-3E4F-5B1578DE957E}"/>
              </a:ext>
            </a:extLst>
          </p:cNvPr>
          <p:cNvSpPr txBox="1"/>
          <p:nvPr/>
        </p:nvSpPr>
        <p:spPr>
          <a:xfrm rot="5400000">
            <a:off x="10830760" y="1700808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CONTROL PLANE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4BE0FAE-6113-3664-E810-EBEEACC31041}"/>
              </a:ext>
            </a:extLst>
          </p:cNvPr>
          <p:cNvCxnSpPr>
            <a:cxnSpLocks/>
          </p:cNvCxnSpPr>
          <p:nvPr/>
        </p:nvCxnSpPr>
        <p:spPr>
          <a:xfrm>
            <a:off x="0" y="3745771"/>
            <a:ext cx="11984851" cy="0"/>
          </a:xfrm>
          <a:prstGeom prst="line">
            <a:avLst/>
          </a:prstGeom>
          <a:ln w="38100">
            <a:solidFill>
              <a:srgbClr val="8DC4D4"/>
            </a:solidFill>
            <a:prstDash val="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854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382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30" idx="2"/>
            <a:endCxn id="38" idx="3"/>
          </p:cNvCxnSpPr>
          <p:nvPr/>
        </p:nvCxnSpPr>
        <p:spPr>
          <a:xfrm rot="5400000">
            <a:off x="6781610" y="1707925"/>
            <a:ext cx="705124" cy="207757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DDE2331-978B-2EA2-DA11-C593562503A4}"/>
              </a:ext>
            </a:extLst>
          </p:cNvPr>
          <p:cNvSpPr/>
          <p:nvPr/>
        </p:nvSpPr>
        <p:spPr>
          <a:xfrm rot="10800000">
            <a:off x="7070829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1B1482F1-AEC8-2FE1-F18D-1DEA8AADB866}"/>
              </a:ext>
            </a:extLst>
          </p:cNvPr>
          <p:cNvSpPr/>
          <p:nvPr/>
        </p:nvSpPr>
        <p:spPr>
          <a:xfrm rot="10800000">
            <a:off x="4983911" y="4699881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674E89E9-A997-ACA4-A381-4915E130AE84}"/>
              </a:ext>
            </a:extLst>
          </p:cNvPr>
          <p:cNvCxnSpPr>
            <a:cxnSpLocks/>
            <a:stCxn id="8" idx="3"/>
            <a:endCxn id="24" idx="2"/>
          </p:cNvCxnSpPr>
          <p:nvPr/>
        </p:nvCxnSpPr>
        <p:spPr>
          <a:xfrm rot="16200000" flipV="1">
            <a:off x="6276211" y="3850920"/>
            <a:ext cx="676114" cy="103654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4070FE66-FBFB-3274-11A4-3300DD954749}"/>
              </a:ext>
            </a:extLst>
          </p:cNvPr>
          <p:cNvCxnSpPr>
            <a:cxnSpLocks/>
            <a:stCxn id="13" idx="3"/>
            <a:endCxn id="24" idx="2"/>
          </p:cNvCxnSpPr>
          <p:nvPr/>
        </p:nvCxnSpPr>
        <p:spPr>
          <a:xfrm rot="5400000" flipH="1" flipV="1">
            <a:off x="5236436" y="3840320"/>
            <a:ext cx="668747" cy="1050376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E72B7EE9-A496-AC94-6930-28BA3681B5C3}"/>
              </a:ext>
            </a:extLst>
          </p:cNvPr>
          <p:cNvCxnSpPr>
            <a:cxnSpLocks/>
            <a:stCxn id="32" idx="2"/>
            <a:endCxn id="38" idx="3"/>
          </p:cNvCxnSpPr>
          <p:nvPr/>
        </p:nvCxnSpPr>
        <p:spPr>
          <a:xfrm rot="16200000" flipH="1">
            <a:off x="4695710" y="1699598"/>
            <a:ext cx="705124" cy="209422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BDC56D3-FE58-E181-D8BE-AE2426C1CE71}"/>
              </a:ext>
            </a:extLst>
          </p:cNvPr>
          <p:cNvSpPr/>
          <p:nvPr/>
        </p:nvSpPr>
        <p:spPr>
          <a:xfrm>
            <a:off x="7762550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8F74AF6-603D-5FAD-8F08-12C05C7FE7C2}"/>
              </a:ext>
            </a:extLst>
          </p:cNvPr>
          <p:cNvSpPr/>
          <p:nvPr/>
        </p:nvSpPr>
        <p:spPr>
          <a:xfrm>
            <a:off x="5679918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8AA1DD9-5274-27E2-5C63-E2137062C980}"/>
              </a:ext>
            </a:extLst>
          </p:cNvPr>
          <p:cNvSpPr/>
          <p:nvPr/>
        </p:nvSpPr>
        <p:spPr>
          <a:xfrm>
            <a:off x="3590752" y="157333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8DA325D-E8CA-821F-58D2-B3CC02D1254A}"/>
              </a:ext>
            </a:extLst>
          </p:cNvPr>
          <p:cNvSpPr/>
          <p:nvPr/>
        </p:nvSpPr>
        <p:spPr>
          <a:xfrm>
            <a:off x="6721235" y="482319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4AA81D46-F21E-F726-BBBF-7B248E5F5DD9}"/>
              </a:ext>
            </a:extLst>
          </p:cNvPr>
          <p:cNvSpPr/>
          <p:nvPr/>
        </p:nvSpPr>
        <p:spPr>
          <a:xfrm>
            <a:off x="4635215" y="482297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DD4A35C0-CBAF-DCF7-6AF6-DF4992D79BD4}"/>
              </a:ext>
            </a:extLst>
          </p:cNvPr>
          <p:cNvCxnSpPr>
            <a:cxnSpLocks/>
            <a:endCxn id="38" idx="3"/>
          </p:cNvCxnSpPr>
          <p:nvPr/>
        </p:nvCxnSpPr>
        <p:spPr>
          <a:xfrm rot="16200000" flipH="1">
            <a:off x="5742745" y="2746633"/>
            <a:ext cx="700220" cy="506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4632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464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0308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474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??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??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8460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stCxn id="8" idx="0"/>
            <a:endCxn id="9" idx="1"/>
          </p:cNvCxnSpPr>
          <p:nvPr/>
        </p:nvCxnSpPr>
        <p:spPr>
          <a:xfrm>
            <a:off x="1707057" y="4316795"/>
            <a:ext cx="3660281" cy="371476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3796158" y="4501781"/>
            <a:ext cx="251926" cy="216568"/>
          </a:xfrm>
          <a:prstGeom prst="hear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6C4E7BFA-B89B-9E32-8299-7CB35CF6D73C}"/>
              </a:ext>
            </a:extLst>
          </p:cNvPr>
          <p:cNvSpPr/>
          <p:nvPr/>
        </p:nvSpPr>
        <p:spPr>
          <a:xfrm rot="5400000">
            <a:off x="5295338" y="4618089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51436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endCxn id="11" idx="2"/>
          </p:cNvCxnSpPr>
          <p:nvPr/>
        </p:nvCxnSpPr>
        <p:spPr>
          <a:xfrm rot="16200000" flipV="1">
            <a:off x="5679089" y="2688624"/>
            <a:ext cx="1200537" cy="3667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6027431" y="2515505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72E89423-2F46-52A7-97A9-C24B0256929D}"/>
              </a:ext>
            </a:extLst>
          </p:cNvPr>
          <p:cNvSpPr/>
          <p:nvPr/>
        </p:nvSpPr>
        <p:spPr>
          <a:xfrm>
            <a:off x="6027431" y="2249608"/>
            <a:ext cx="144000" cy="144000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31924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5660487" y="2707224"/>
            <a:ext cx="1262323" cy="391297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6336750" y="3084150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E988EE89-1AA5-9F94-371E-C98337864011}"/>
              </a:ext>
            </a:extLst>
          </p:cNvPr>
          <p:cNvSpPr/>
          <p:nvPr/>
        </p:nvSpPr>
        <p:spPr>
          <a:xfrm rot="10800000">
            <a:off x="6415297" y="3429000"/>
            <a:ext cx="144000" cy="144000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24353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D1BE7E-CCD2-09B4-EFAA-D5AC958D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28" t="75833" r="21394" b="5833"/>
          <a:stretch/>
        </p:blipFill>
        <p:spPr>
          <a:xfrm>
            <a:off x="209547" y="4274344"/>
            <a:ext cx="2863064" cy="19383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F92952-48BA-8425-5FF4-AB1895BA4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97" t="58750" r="5070" b="28264"/>
          <a:stretch/>
        </p:blipFill>
        <p:spPr>
          <a:xfrm>
            <a:off x="449756" y="3871501"/>
            <a:ext cx="1257301" cy="890588"/>
          </a:xfrm>
          <a:prstGeom prst="snip2DiagRect">
            <a:avLst>
              <a:gd name="adj1" fmla="val 44920"/>
              <a:gd name="adj2" fmla="val 39127"/>
            </a:avLst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3D3CF7-2A9B-005D-D1B9-FF9BB6058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92" t="4236" r="25833" b="69306"/>
          <a:stretch/>
        </p:blipFill>
        <p:spPr>
          <a:xfrm>
            <a:off x="5367338" y="3192434"/>
            <a:ext cx="2190750" cy="2991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038E3D-55CB-C3AD-C83D-C0D907801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76319" r="76875" b="5347"/>
          <a:stretch/>
        </p:blipFill>
        <p:spPr>
          <a:xfrm>
            <a:off x="9158289" y="4036064"/>
            <a:ext cx="2300288" cy="21766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05B1D-2211-2F98-9565-5907854CE6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44" t="56319" r="47639" b="27014"/>
          <a:stretch/>
        </p:blipFill>
        <p:spPr>
          <a:xfrm>
            <a:off x="4396858" y="242887"/>
            <a:ext cx="3398284" cy="2028825"/>
          </a:xfrm>
          <a:prstGeom prst="rect">
            <a:avLst/>
          </a:prstGeom>
        </p:spPr>
      </p:pic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F5C63B79-8409-BDEF-C04E-40C1E576F49D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6487297" y="4718349"/>
            <a:ext cx="2670992" cy="406024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Heart 16">
            <a:extLst>
              <a:ext uri="{FF2B5EF4-FFF2-40B4-BE49-F238E27FC236}">
                <a16:creationId xmlns:a16="http://schemas.microsoft.com/office/drawing/2014/main" id="{B694F441-2554-7373-89A5-44EA8E435D5D}"/>
              </a:ext>
            </a:extLst>
          </p:cNvPr>
          <p:cNvSpPr/>
          <p:nvPr/>
        </p:nvSpPr>
        <p:spPr>
          <a:xfrm>
            <a:off x="8295906" y="4981213"/>
            <a:ext cx="251926" cy="216568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AEE2F85D-4192-6EAC-D638-DA350FEFB115}"/>
              </a:ext>
            </a:extLst>
          </p:cNvPr>
          <p:cNvSpPr/>
          <p:nvPr/>
        </p:nvSpPr>
        <p:spPr>
          <a:xfrm rot="5400000">
            <a:off x="9086289" y="5053781"/>
            <a:ext cx="144000" cy="144000"/>
          </a:xfrm>
          <a:prstGeom prst="triangl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36721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006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3" idx="2"/>
            <a:endCxn id="38" idx="3"/>
          </p:cNvCxnSpPr>
          <p:nvPr/>
        </p:nvCxnSpPr>
        <p:spPr>
          <a:xfrm rot="16200000" flipH="1">
            <a:off x="5438673" y="2442561"/>
            <a:ext cx="703116" cy="610308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77655" y="3849476"/>
            <a:ext cx="673938" cy="1037254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71541" y="4705072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0B5DEAD-9089-01AC-8C57-90282397ABEB}"/>
              </a:ext>
            </a:extLst>
          </p:cNvPr>
          <p:cNvSpPr/>
          <p:nvPr/>
        </p:nvSpPr>
        <p:spPr>
          <a:xfrm>
            <a:off x="5074669" y="157534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9D762CB-CAAE-5155-3414-2BFDBEAE220C}"/>
              </a:ext>
            </a:extLst>
          </p:cNvPr>
          <p:cNvSpPr/>
          <p:nvPr/>
        </p:nvSpPr>
        <p:spPr>
          <a:xfrm>
            <a:off x="6352814" y="157534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916813C-0396-F3B0-1C42-5F393A547A97}"/>
              </a:ext>
            </a:extLst>
          </p:cNvPr>
          <p:cNvSpPr/>
          <p:nvPr/>
        </p:nvSpPr>
        <p:spPr>
          <a:xfrm>
            <a:off x="3791093" y="1575341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1E7FE2B-075A-C1A1-EAF5-6DDFA497E385}"/>
              </a:ext>
            </a:extLst>
          </p:cNvPr>
          <p:cNvSpPr/>
          <p:nvPr/>
        </p:nvSpPr>
        <p:spPr>
          <a:xfrm>
            <a:off x="7630959" y="1575341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78485417-1950-FE5A-F70B-2BCE396A3500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6077747" y="2413797"/>
            <a:ext cx="703115" cy="66783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A6605106-CD45-F6C2-436E-1D1A3FD0992C}"/>
              </a:ext>
            </a:extLst>
          </p:cNvPr>
          <p:cNvCxnSpPr>
            <a:cxnSpLocks/>
            <a:stCxn id="12" idx="2"/>
            <a:endCxn id="38" idx="3"/>
          </p:cNvCxnSpPr>
          <p:nvPr/>
        </p:nvCxnSpPr>
        <p:spPr>
          <a:xfrm rot="5400000">
            <a:off x="6716818" y="1774723"/>
            <a:ext cx="703117" cy="194598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19C22558-9679-947C-0B35-31190811C1C0}"/>
              </a:ext>
            </a:extLst>
          </p:cNvPr>
          <p:cNvCxnSpPr>
            <a:cxnSpLocks/>
            <a:stCxn id="11" idx="2"/>
            <a:endCxn id="38" idx="3"/>
          </p:cNvCxnSpPr>
          <p:nvPr/>
        </p:nvCxnSpPr>
        <p:spPr>
          <a:xfrm rot="16200000" flipH="1">
            <a:off x="4796885" y="1800772"/>
            <a:ext cx="703117" cy="1893884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33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14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00152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2F0D92D9-F147-D37A-A688-D34BD61F6DFD}"/>
              </a:ext>
            </a:extLst>
          </p:cNvPr>
          <p:cNvCxnSpPr>
            <a:cxnSpLocks/>
            <a:stCxn id="46" idx="2"/>
            <a:endCxn id="38" idx="3"/>
          </p:cNvCxnSpPr>
          <p:nvPr/>
        </p:nvCxnSpPr>
        <p:spPr>
          <a:xfrm rot="16200000" flipH="1">
            <a:off x="5317421" y="2310530"/>
            <a:ext cx="509935" cy="104721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5" idx="2"/>
            <a:endCxn id="38" idx="3"/>
          </p:cNvCxnSpPr>
          <p:nvPr/>
        </p:nvCxnSpPr>
        <p:spPr>
          <a:xfrm rot="5400000">
            <a:off x="6360545" y="2314849"/>
            <a:ext cx="509709" cy="103880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4286" y="3089106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46FF5375-6505-78F3-9214-BD3F26708D39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0C2E5ED-BF37-8195-9D85-B75254739EF9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36" name="Triangle 35">
            <a:extLst>
              <a:ext uri="{FF2B5EF4-FFF2-40B4-BE49-F238E27FC236}">
                <a16:creationId xmlns:a16="http://schemas.microsoft.com/office/drawing/2014/main" id="{83F13FD7-693A-823D-A9E8-A8262BF30EDB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7" name="Triangle 36">
            <a:extLst>
              <a:ext uri="{FF2B5EF4-FFF2-40B4-BE49-F238E27FC236}">
                <a16:creationId xmlns:a16="http://schemas.microsoft.com/office/drawing/2014/main" id="{AADF7D42-538C-86EE-7835-55AB71CE353C}"/>
              </a:ext>
            </a:extLst>
          </p:cNvPr>
          <p:cNvSpPr/>
          <p:nvPr/>
        </p:nvSpPr>
        <p:spPr>
          <a:xfrm rot="10800000">
            <a:off x="7081512" y="471325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7F3D7BBC-8BB0-A09F-0D11-0697D7AD036D}"/>
              </a:ext>
            </a:extLst>
          </p:cNvPr>
          <p:cNvCxnSpPr>
            <a:cxnSpLocks/>
            <a:stCxn id="24" idx="2"/>
            <a:endCxn id="36" idx="3"/>
          </p:cNvCxnSpPr>
          <p:nvPr/>
        </p:nvCxnSpPr>
        <p:spPr>
          <a:xfrm rot="5400000">
            <a:off x="5229249" y="3840499"/>
            <a:ext cx="686281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515E069B-48E5-B864-83FA-490A99EA0725}"/>
              </a:ext>
            </a:extLst>
          </p:cNvPr>
          <p:cNvCxnSpPr>
            <a:cxnSpLocks/>
            <a:stCxn id="24" idx="2"/>
            <a:endCxn id="37" idx="3"/>
          </p:cNvCxnSpPr>
          <p:nvPr/>
        </p:nvCxnSpPr>
        <p:spPr>
          <a:xfrm rot="16200000" flipH="1">
            <a:off x="6273466" y="3843497"/>
            <a:ext cx="692286" cy="1047225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B957AA0A-A4E6-DF62-80A6-FF3435655B18}"/>
              </a:ext>
            </a:extLst>
          </p:cNvPr>
          <p:cNvSpPr/>
          <p:nvPr/>
        </p:nvSpPr>
        <p:spPr>
          <a:xfrm>
            <a:off x="6724393" y="1758582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366E261-AFB4-1F33-2146-1AFD94E970EE}"/>
              </a:ext>
            </a:extLst>
          </p:cNvPr>
          <p:cNvSpPr/>
          <p:nvPr/>
        </p:nvSpPr>
        <p:spPr>
          <a:xfrm>
            <a:off x="4638373" y="1758356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823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558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D8690DE-B8EC-A0A2-882B-A55664269F47}"/>
              </a:ext>
            </a:extLst>
          </p:cNvPr>
          <p:cNvSpPr/>
          <p:nvPr/>
        </p:nvSpPr>
        <p:spPr>
          <a:xfrm>
            <a:off x="7764160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D45F0D6-E807-E866-C922-F7246DC3D3D4}"/>
              </a:ext>
            </a:extLst>
          </p:cNvPr>
          <p:cNvSpPr/>
          <p:nvPr/>
        </p:nvSpPr>
        <p:spPr>
          <a:xfrm>
            <a:off x="5681528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44209340-CE62-95A8-F15A-BF6ECE626D43}"/>
              </a:ext>
            </a:extLst>
          </p:cNvPr>
          <p:cNvSpPr/>
          <p:nvPr/>
        </p:nvSpPr>
        <p:spPr>
          <a:xfrm rot="10800000">
            <a:off x="6033675" y="4707247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DDE2331-978B-2EA2-DA11-C593562503A4}"/>
              </a:ext>
            </a:extLst>
          </p:cNvPr>
          <p:cNvSpPr/>
          <p:nvPr/>
        </p:nvSpPr>
        <p:spPr>
          <a:xfrm rot="10800000">
            <a:off x="8113428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5DABBB0-4EC0-8707-3ED4-E631FFDAB45C}"/>
              </a:ext>
            </a:extLst>
          </p:cNvPr>
          <p:cNvSpPr/>
          <p:nvPr/>
        </p:nvSpPr>
        <p:spPr>
          <a:xfrm>
            <a:off x="3592362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1B1482F1-AEC8-2FE1-F18D-1DEA8AADB866}"/>
              </a:ext>
            </a:extLst>
          </p:cNvPr>
          <p:cNvSpPr/>
          <p:nvPr/>
        </p:nvSpPr>
        <p:spPr>
          <a:xfrm rot="10800000">
            <a:off x="3939450" y="4707247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105D068C-62AF-B09D-54C8-F8E882FFEC36}"/>
              </a:ext>
            </a:extLst>
          </p:cNvPr>
          <p:cNvCxnSpPr>
            <a:cxnSpLocks/>
            <a:stCxn id="7" idx="3"/>
            <a:endCxn id="24" idx="2"/>
          </p:cNvCxnSpPr>
          <p:nvPr/>
        </p:nvCxnSpPr>
        <p:spPr>
          <a:xfrm rot="5400000" flipH="1" flipV="1">
            <a:off x="5757635" y="4368885"/>
            <a:ext cx="676113" cy="612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674E89E9-A997-ACA4-A381-4915E130AE84}"/>
              </a:ext>
            </a:extLst>
          </p:cNvPr>
          <p:cNvCxnSpPr>
            <a:cxnSpLocks/>
            <a:stCxn id="8" idx="3"/>
            <a:endCxn id="24" idx="2"/>
          </p:cNvCxnSpPr>
          <p:nvPr/>
        </p:nvCxnSpPr>
        <p:spPr>
          <a:xfrm rot="16200000" flipV="1">
            <a:off x="6797511" y="3329620"/>
            <a:ext cx="676114" cy="2079141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4070FE66-FBFB-3274-11A4-3300DD954749}"/>
              </a:ext>
            </a:extLst>
          </p:cNvPr>
          <p:cNvCxnSpPr>
            <a:cxnSpLocks/>
            <a:stCxn id="13" idx="3"/>
            <a:endCxn id="24" idx="2"/>
          </p:cNvCxnSpPr>
          <p:nvPr/>
        </p:nvCxnSpPr>
        <p:spPr>
          <a:xfrm rot="5400000" flipH="1" flipV="1">
            <a:off x="4710522" y="3321773"/>
            <a:ext cx="676113" cy="209483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891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5172"/>
          <a:stretch/>
        </p:blipFill>
        <p:spPr>
          <a:xfrm>
            <a:off x="3087426" y="236347"/>
            <a:ext cx="6017142" cy="3299054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D6DAA54-BDA6-516C-A607-4D863A79E45F}"/>
              </a:ext>
            </a:extLst>
          </p:cNvPr>
          <p:cNvSpPr/>
          <p:nvPr/>
        </p:nvSpPr>
        <p:spPr>
          <a:xfrm>
            <a:off x="3976100" y="6499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EAA5EE6-477F-094C-5077-DEC1CF8887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4337" t="4947" r="25370" b="68602"/>
          <a:stretch/>
        </p:blipFill>
        <p:spPr>
          <a:xfrm>
            <a:off x="3540251" y="3726704"/>
            <a:ext cx="2402211" cy="3131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58498C-C030-0B41-13C4-D32AB22EBF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3615" t="75555" r="77867" b="7408"/>
          <a:stretch/>
        </p:blipFill>
        <p:spPr>
          <a:xfrm>
            <a:off x="8980306" y="4187335"/>
            <a:ext cx="2402211" cy="2210034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5685589" y="649994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UDR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4A68304-BBFA-CEE6-AE81-5C4A14BBAEC5}"/>
              </a:ext>
            </a:extLst>
          </p:cNvPr>
          <p:cNvSpPr/>
          <p:nvPr/>
        </p:nvSpPr>
        <p:spPr>
          <a:xfrm>
            <a:off x="7395078" y="64999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CCFB4F8-152E-232C-C152-C6A2F76C6F10}"/>
              </a:ext>
            </a:extLst>
          </p:cNvPr>
          <p:cNvSpPr/>
          <p:nvPr/>
        </p:nvSpPr>
        <p:spPr>
          <a:xfrm>
            <a:off x="7395078" y="2303009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568558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SMF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3976099" y="2303008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844FC05-7702-79A8-F5D8-9A0A3412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51380" t="75873" r="21378" b="6793"/>
          <a:stretch/>
        </p:blipFill>
        <p:spPr>
          <a:xfrm>
            <a:off x="497525" y="4865739"/>
            <a:ext cx="2407094" cy="153163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6A79FE-7B70-8A49-2BD4-6AAE5BC9E0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l="76842" t="58475" r="5444" b="28191"/>
          <a:stretch/>
        </p:blipFill>
        <p:spPr>
          <a:xfrm>
            <a:off x="0" y="4276651"/>
            <a:ext cx="1565293" cy="1178176"/>
          </a:xfrm>
          <a:prstGeom prst="snip2DiagRect">
            <a:avLst>
              <a:gd name="adj1" fmla="val 48305"/>
              <a:gd name="adj2" fmla="val 37006"/>
            </a:avLst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DD45BBF-72CE-9980-4B2C-2552D6D75BE8}"/>
              </a:ext>
            </a:extLst>
          </p:cNvPr>
          <p:cNvSpPr/>
          <p:nvPr/>
        </p:nvSpPr>
        <p:spPr>
          <a:xfrm>
            <a:off x="6829880" y="4881943"/>
            <a:ext cx="820815" cy="820815"/>
          </a:xfrm>
          <a:prstGeom prst="roundRect">
            <a:avLst/>
          </a:prstGeom>
          <a:solidFill>
            <a:srgbClr val="DB7069">
              <a:alpha val="20000"/>
            </a:srgb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UPF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BF46FE-67C9-649D-F1F7-D5CF89603442}"/>
              </a:ext>
            </a:extLst>
          </p:cNvPr>
          <p:cNvCxnSpPr>
            <a:cxnSpLocks/>
          </p:cNvCxnSpPr>
          <p:nvPr/>
        </p:nvCxnSpPr>
        <p:spPr>
          <a:xfrm>
            <a:off x="3540251" y="1885874"/>
            <a:ext cx="5040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16A372E3-7679-B999-7F2B-19F1F2612A67}"/>
              </a:ext>
            </a:extLst>
          </p:cNvPr>
          <p:cNvCxnSpPr>
            <a:cxnSpLocks/>
            <a:stCxn id="25" idx="0"/>
          </p:cNvCxnSpPr>
          <p:nvPr/>
        </p:nvCxnSpPr>
        <p:spPr>
          <a:xfrm rot="16200000" flipH="1">
            <a:off x="2559128" y="4007683"/>
            <a:ext cx="430538" cy="2146651"/>
          </a:xfrm>
          <a:prstGeom prst="curvedConnector4">
            <a:avLst>
              <a:gd name="adj1" fmla="val -53096"/>
              <a:gd name="adj2" fmla="val 78033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C7AA9C7-DB49-1B25-A850-EC9EE4C66D93}"/>
              </a:ext>
            </a:extLst>
          </p:cNvPr>
          <p:cNvCxnSpPr>
            <a:cxnSpLocks/>
          </p:cNvCxnSpPr>
          <p:nvPr/>
        </p:nvCxnSpPr>
        <p:spPr>
          <a:xfrm>
            <a:off x="4796914" y="4779942"/>
            <a:ext cx="1962026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2CEFE1B6-668B-5D6C-D715-D46A8A72EED9}"/>
              </a:ext>
            </a:extLst>
          </p:cNvPr>
          <p:cNvCxnSpPr>
            <a:cxnSpLocks/>
          </p:cNvCxnSpPr>
          <p:nvPr/>
        </p:nvCxnSpPr>
        <p:spPr>
          <a:xfrm flipV="1">
            <a:off x="7721635" y="4779942"/>
            <a:ext cx="1922428" cy="512408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39B302BA-D838-E3CF-8389-6D0CF4779D8D}"/>
              </a:ext>
            </a:extLst>
          </p:cNvPr>
          <p:cNvCxnSpPr>
            <a:cxnSpLocks/>
            <a:stCxn id="23" idx="2"/>
          </p:cNvCxnSpPr>
          <p:nvPr/>
        </p:nvCxnSpPr>
        <p:spPr>
          <a:xfrm rot="16200000" flipH="1">
            <a:off x="5840084" y="3379736"/>
            <a:ext cx="1656118" cy="1144292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3543A2-15A7-859D-800B-D096439873F4}"/>
              </a:ext>
            </a:extLst>
          </p:cNvPr>
          <p:cNvCxnSpPr>
            <a:cxnSpLocks/>
          </p:cNvCxnSpPr>
          <p:nvPr/>
        </p:nvCxnSpPr>
        <p:spPr>
          <a:xfrm>
            <a:off x="4386506" y="1470808"/>
            <a:ext cx="0" cy="41506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E1A3DCC-321B-40EB-6C9A-32953154E9AA}"/>
              </a:ext>
            </a:extLst>
          </p:cNvPr>
          <p:cNvCxnSpPr>
            <a:cxnSpLocks/>
          </p:cNvCxnSpPr>
          <p:nvPr/>
        </p:nvCxnSpPr>
        <p:spPr>
          <a:xfrm>
            <a:off x="4386506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40DDD34-BB46-50F7-4142-B02F2DCEA52D}"/>
              </a:ext>
            </a:extLst>
          </p:cNvPr>
          <p:cNvCxnSpPr>
            <a:cxnSpLocks/>
          </p:cNvCxnSpPr>
          <p:nvPr/>
        </p:nvCxnSpPr>
        <p:spPr>
          <a:xfrm>
            <a:off x="609599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64D42CD-2697-E5B0-31D0-03466F0B8CFE}"/>
              </a:ext>
            </a:extLst>
          </p:cNvPr>
          <p:cNvCxnSpPr>
            <a:cxnSpLocks/>
          </p:cNvCxnSpPr>
          <p:nvPr/>
        </p:nvCxnSpPr>
        <p:spPr>
          <a:xfrm>
            <a:off x="609599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C098E2-6947-13FA-137C-E734A6B9A538}"/>
              </a:ext>
            </a:extLst>
          </p:cNvPr>
          <p:cNvCxnSpPr>
            <a:cxnSpLocks/>
          </p:cNvCxnSpPr>
          <p:nvPr/>
        </p:nvCxnSpPr>
        <p:spPr>
          <a:xfrm>
            <a:off x="7805485" y="1470808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91CAAC2-6C45-FBAB-285C-71C3653441B3}"/>
              </a:ext>
            </a:extLst>
          </p:cNvPr>
          <p:cNvCxnSpPr>
            <a:cxnSpLocks/>
          </p:cNvCxnSpPr>
          <p:nvPr/>
        </p:nvCxnSpPr>
        <p:spPr>
          <a:xfrm>
            <a:off x="7805485" y="1885874"/>
            <a:ext cx="0" cy="415066"/>
          </a:xfrm>
          <a:prstGeom prst="line">
            <a:avLst/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134FFCC0-AFA0-9846-4C82-C3D61979A2AE}"/>
              </a:ext>
            </a:extLst>
          </p:cNvPr>
          <p:cNvCxnSpPr>
            <a:cxnSpLocks/>
            <a:stCxn id="24" idx="2"/>
          </p:cNvCxnSpPr>
          <p:nvPr/>
        </p:nvCxnSpPr>
        <p:spPr>
          <a:xfrm rot="5400000">
            <a:off x="3805964" y="3363386"/>
            <a:ext cx="820107" cy="340980"/>
          </a:xfrm>
          <a:prstGeom prst="curvedConnector3">
            <a:avLst>
              <a:gd name="adj1" fmla="val 50000"/>
            </a:avLst>
          </a:prstGeom>
          <a:ln>
            <a:solidFill>
              <a:schemeClr val="dk1">
                <a:alpha val="2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569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B2C9AD-8071-595C-C881-ED4681AF4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duotone>
              <a:prstClr val="black"/>
              <a:srgbClr val="A99EB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408" b="1006"/>
          <a:stretch/>
        </p:blipFill>
        <p:spPr>
          <a:xfrm>
            <a:off x="3087426" y="1136072"/>
            <a:ext cx="6017142" cy="4969306"/>
          </a:xfrm>
          <a:prstGeom prst="roundRect">
            <a:avLst/>
          </a:prstGeom>
          <a:ln w="28575">
            <a:noFill/>
          </a:ln>
          <a:effectLst/>
          <a:scene3d>
            <a:camera prst="orthographicFront"/>
            <a:lightRig rig="harsh" dir="t"/>
          </a:scene3d>
          <a:sp3d>
            <a:bevelT w="165100" prst="angle"/>
            <a:bevelB w="114300"/>
          </a:sp3d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0D608AD-51D2-9CE5-9EF6-655BB115E21E}"/>
              </a:ext>
            </a:extLst>
          </p:cNvPr>
          <p:cNvSpPr/>
          <p:nvPr/>
        </p:nvSpPr>
        <p:spPr>
          <a:xfrm>
            <a:off x="6722844" y="4818520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UDM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0A78388-2FC3-FA81-5D45-E5DB47438908}"/>
              </a:ext>
            </a:extLst>
          </p:cNvPr>
          <p:cNvSpPr/>
          <p:nvPr/>
        </p:nvSpPr>
        <p:spPr>
          <a:xfrm>
            <a:off x="4636824" y="4818294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AMF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04EAA80-DF8B-4824-333C-610E58CF8B16}"/>
              </a:ext>
            </a:extLst>
          </p:cNvPr>
          <p:cNvSpPr/>
          <p:nvPr/>
        </p:nvSpPr>
        <p:spPr>
          <a:xfrm>
            <a:off x="5685589" y="3210319"/>
            <a:ext cx="820815" cy="820815"/>
          </a:xfrm>
          <a:prstGeom prst="roundRect">
            <a:avLst/>
          </a:prstGeom>
          <a:solidFill>
            <a:srgbClr val="8DC4D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6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AUSF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D91D0F-E6DB-F879-A944-62487A736439}"/>
              </a:ext>
            </a:extLst>
          </p:cNvPr>
          <p:cNvSpPr/>
          <p:nvPr/>
        </p:nvSpPr>
        <p:spPr>
          <a:xfrm>
            <a:off x="5681528" y="1568689"/>
            <a:ext cx="820815" cy="820815"/>
          </a:xfrm>
          <a:prstGeom prst="roundRect">
            <a:avLst/>
          </a:prstGeom>
          <a:solidFill>
            <a:srgbClr val="DB7069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 prstMaterial="dkEdge">
            <a:bevelT w="114300" h="1905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elugu MN" pitchFamily="2" charset="0"/>
              </a:rPr>
              <a:t>NRF</a:t>
            </a:r>
            <a:endParaRPr lang="en-NL" sz="2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Telugu MN" pitchFamily="2" charset="0"/>
            </a:endParaRPr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CEE72645-7ED7-D3F8-D80D-EB4789C858FF}"/>
              </a:ext>
            </a:extLst>
          </p:cNvPr>
          <p:cNvCxnSpPr>
            <a:cxnSpLocks/>
            <a:stCxn id="4" idx="2"/>
            <a:endCxn id="38" idx="3"/>
          </p:cNvCxnSpPr>
          <p:nvPr/>
        </p:nvCxnSpPr>
        <p:spPr>
          <a:xfrm rot="16200000" flipH="1">
            <a:off x="5738776" y="2742663"/>
            <a:ext cx="709769" cy="3449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E842AAED-499D-8B20-E3C7-E3805D269E9E}"/>
              </a:ext>
            </a:extLst>
          </p:cNvPr>
          <p:cNvCxnSpPr>
            <a:cxnSpLocks/>
            <a:stCxn id="120" idx="3"/>
            <a:endCxn id="24" idx="2"/>
          </p:cNvCxnSpPr>
          <p:nvPr/>
        </p:nvCxnSpPr>
        <p:spPr>
          <a:xfrm rot="5400000" flipH="1" flipV="1">
            <a:off x="5234331" y="3845583"/>
            <a:ext cx="676114" cy="1047217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0CC5ED97-F5CF-81A2-AD7D-DCF3D5F4412A}"/>
              </a:ext>
            </a:extLst>
          </p:cNvPr>
          <p:cNvCxnSpPr>
            <a:cxnSpLocks/>
            <a:stCxn id="128" idx="3"/>
            <a:endCxn id="24" idx="2"/>
          </p:cNvCxnSpPr>
          <p:nvPr/>
        </p:nvCxnSpPr>
        <p:spPr>
          <a:xfrm rot="16200000" flipV="1">
            <a:off x="6267734" y="3859397"/>
            <a:ext cx="676340" cy="1019813"/>
          </a:xfrm>
          <a:prstGeom prst="curvedConnector3">
            <a:avLst>
              <a:gd name="adj1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riangle 37">
            <a:extLst>
              <a:ext uri="{FF2B5EF4-FFF2-40B4-BE49-F238E27FC236}">
                <a16:creationId xmlns:a16="http://schemas.microsoft.com/office/drawing/2014/main" id="{50AD4174-5101-4C37-D88A-D5469BD86073}"/>
              </a:ext>
            </a:extLst>
          </p:cNvPr>
          <p:cNvSpPr/>
          <p:nvPr/>
        </p:nvSpPr>
        <p:spPr>
          <a:xfrm rot="10800000">
            <a:off x="6033675" y="3099273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0" name="Triangle 119">
            <a:extLst>
              <a:ext uri="{FF2B5EF4-FFF2-40B4-BE49-F238E27FC236}">
                <a16:creationId xmlns:a16="http://schemas.microsoft.com/office/drawing/2014/main" id="{6407E9DF-926C-5B52-2A1D-DC6B25418BE8}"/>
              </a:ext>
            </a:extLst>
          </p:cNvPr>
          <p:cNvSpPr/>
          <p:nvPr/>
        </p:nvSpPr>
        <p:spPr>
          <a:xfrm rot="10800000">
            <a:off x="4987070" y="4707248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28" name="Triangle 127">
            <a:extLst>
              <a:ext uri="{FF2B5EF4-FFF2-40B4-BE49-F238E27FC236}">
                <a16:creationId xmlns:a16="http://schemas.microsoft.com/office/drawing/2014/main" id="{BA092393-55F4-C692-2ABE-065AEE3F276B}"/>
              </a:ext>
            </a:extLst>
          </p:cNvPr>
          <p:cNvSpPr/>
          <p:nvPr/>
        </p:nvSpPr>
        <p:spPr>
          <a:xfrm rot="10800000">
            <a:off x="7054100" y="4707474"/>
            <a:ext cx="123420" cy="111046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42084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1547</TotalTime>
  <Words>152</Words>
  <Application>Microsoft Macintosh PowerPoint</Application>
  <PresentationFormat>Widescreen</PresentationFormat>
  <Paragraphs>133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Apple SD Gothic Neo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Abeele, P.A. van den (Pien)</dc:creator>
  <cp:lastModifiedBy>Abeele, P.A. van den (Pien)</cp:lastModifiedBy>
  <cp:revision>3</cp:revision>
  <dcterms:created xsi:type="dcterms:W3CDTF">2022-12-29T15:23:18Z</dcterms:created>
  <dcterms:modified xsi:type="dcterms:W3CDTF">2022-12-30T19:19:11Z</dcterms:modified>
</cp:coreProperties>
</file>

<file path=docProps/thumbnail.jpeg>
</file>